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  <p:sldMasterId id="214748366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Noto Sans Symbols" panose="020B0604020202020204" charset="0"/>
      <p:regular r:id="rId18"/>
      <p:bold r:id="rId19"/>
      <p:italic r:id="rId20"/>
      <p:boldItalic r:id="rId21"/>
    </p:embeddedFont>
    <p:embeddedFont>
      <p:font typeface="Quattrocento Sans" panose="020B05020500000200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47">
          <p15:clr>
            <a:srgbClr val="A4A3A4"/>
          </p15:clr>
        </p15:guide>
        <p15:guide id="2" orient="horz" pos="690">
          <p15:clr>
            <a:srgbClr val="A4A3A4"/>
          </p15:clr>
        </p15:guide>
        <p15:guide id="3" orient="horz" pos="3094">
          <p15:clr>
            <a:srgbClr val="A4A3A4"/>
          </p15:clr>
        </p15:guide>
        <p15:guide id="4" orient="horz" pos="985">
          <p15:clr>
            <a:srgbClr val="A4A3A4"/>
          </p15:clr>
        </p15:guide>
        <p15:guide id="5" pos="2880">
          <p15:clr>
            <a:srgbClr val="A4A3A4"/>
          </p15:clr>
        </p15:guide>
        <p15:guide id="6" pos="54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E43C58-24F8-4D02-82F1-196133703DF7}">
  <a:tblStyle styleId="{6CE43C58-24F8-4D02-82F1-196133703D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0"/>
    <p:restoredTop sz="94713"/>
  </p:normalViewPr>
  <p:slideViewPr>
    <p:cSldViewPr snapToGrid="0">
      <p:cViewPr varScale="1">
        <p:scale>
          <a:sx n="88" d="100"/>
          <a:sy n="88" d="100"/>
        </p:scale>
        <p:origin x="896" y="64"/>
      </p:cViewPr>
      <p:guideLst>
        <p:guide orient="horz" pos="2947"/>
        <p:guide orient="horz" pos="690"/>
        <p:guide orient="horz" pos="3094"/>
        <p:guide orient="horz" pos="985"/>
        <p:guide pos="2880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18/03/2021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18/03/2021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18/03/2021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18/03/2021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apitelfolie">
  <p:cSld name="2_Kapitelfoli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title"/>
          </p:nvPr>
        </p:nvSpPr>
        <p:spPr>
          <a:xfrm>
            <a:off x="5352806" y="1015585"/>
            <a:ext cx="3301314" cy="33013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Ansprechpartner oder Zitat">
  <p:cSld name="Text mit Ansprechpartner oder Zita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74662" y="1563688"/>
            <a:ext cx="5474876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306851" y="3161053"/>
            <a:ext cx="2460383" cy="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None/>
              <a:defRPr sz="1500" b="1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None/>
              <a:defRPr sz="15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Quattrocento Sans"/>
              <a:buNone/>
              <a:defRPr sz="1000">
                <a:solidFill>
                  <a:srgbClr val="3C3C3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Quattrocento Sans"/>
              <a:buNone/>
              <a:defRPr sz="1000">
                <a:solidFill>
                  <a:srgbClr val="3C3C3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Quattrocento Sans"/>
              <a:buNone/>
              <a:defRPr sz="1000">
                <a:solidFill>
                  <a:srgbClr val="3C3C3B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>
            <a:spLocks noGrp="1"/>
          </p:cNvSpPr>
          <p:nvPr>
            <p:ph type="pic" idx="3"/>
          </p:nvPr>
        </p:nvSpPr>
        <p:spPr>
          <a:xfrm>
            <a:off x="6865301" y="1570080"/>
            <a:ext cx="1363849" cy="1365332"/>
          </a:xfrm>
          <a:prstGeom prst="ellipse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entrale Aussage">
  <p:cSld name="zentrale Aussag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74663" y="1563689"/>
            <a:ext cx="8026400" cy="3114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600"/>
              </a:spcBef>
              <a:spcAft>
                <a:spcPts val="0"/>
              </a:spcAft>
              <a:buSzPts val="3000"/>
              <a:buFont typeface="Quattrocento Sans"/>
              <a:buNone/>
              <a:defRPr sz="3000">
                <a:solidFill>
                  <a:srgbClr val="71C5E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SzPts val="3000"/>
              <a:buFont typeface="Quattrocento Sans"/>
              <a:buNone/>
              <a:defRPr sz="3000">
                <a:solidFill>
                  <a:srgbClr val="71C5E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SzPts val="3000"/>
              <a:buFont typeface="Quattrocento Sans"/>
              <a:buNone/>
              <a:defRPr sz="3000">
                <a:solidFill>
                  <a:srgbClr val="71C5E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SzPts val="3000"/>
              <a:buFont typeface="Quattrocento Sans"/>
              <a:buNone/>
              <a:defRPr sz="3000">
                <a:solidFill>
                  <a:srgbClr val="71C5E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SzPts val="3000"/>
              <a:buFont typeface="Quattrocento Sans"/>
              <a:buNone/>
              <a:defRPr sz="3000">
                <a:solidFill>
                  <a:srgbClr val="71C5E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nig Text">
  <p:cSld name="wenig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474662" y="1563688"/>
            <a:ext cx="8237537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großes Bild">
  <p:cSld name="1 großes Bild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>
            <a:spLocks noGrp="1"/>
          </p:cNvSpPr>
          <p:nvPr>
            <p:ph type="pic" idx="2"/>
          </p:nvPr>
        </p:nvSpPr>
        <p:spPr>
          <a:xfrm>
            <a:off x="0" y="1254265"/>
            <a:ext cx="9144000" cy="354633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llenangaben">
  <p:cSld name="Quellenangabe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474662" y="1563688"/>
            <a:ext cx="8237537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7350" algn="l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7350" algn="l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7350" algn="l">
              <a:spcBef>
                <a:spcPts val="500"/>
              </a:spcBef>
              <a:spcAft>
                <a:spcPts val="0"/>
              </a:spcAft>
              <a:buSzPts val="2500"/>
              <a:buChar char="•"/>
              <a:defRPr sz="25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Kapitelfolie">
  <p:cSld name="1_Kapitelfoli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>
            <a:spLocks noGrp="1"/>
          </p:cNvSpPr>
          <p:nvPr>
            <p:ph type="title"/>
          </p:nvPr>
        </p:nvSpPr>
        <p:spPr>
          <a:xfrm>
            <a:off x="5352806" y="1015585"/>
            <a:ext cx="3301314" cy="330131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00" b="0" i="0" u="none" strike="noStrike" cap="none">
                <a:solidFill>
                  <a:srgbClr val="00477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aubilder-Diagramme groß">
  <p:cSld name="Schaubilder-Diagramme groß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AE1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"/>
          <p:cNvSpPr/>
          <p:nvPr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FFFFFF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"/>
          <p:cNvSpPr txBox="1"/>
          <p:nvPr/>
        </p:nvSpPr>
        <p:spPr>
          <a:xfrm>
            <a:off x="511175" y="4681538"/>
            <a:ext cx="10636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rPr>
              <a:t>Seite:</a:t>
            </a:r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760413" y="4800600"/>
            <a:ext cx="1441450" cy="27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900" b="0" i="0" u="none" strike="noStrike" cap="none">
              <a:solidFill>
                <a:srgbClr val="0047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016250" y="477361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ild">
  <p:cSld name="Text mit Bild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74662" y="1563688"/>
            <a:ext cx="4857359" cy="282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5640779" y="1252331"/>
            <a:ext cx="3503221" cy="354827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l Tex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74663" y="1563688"/>
            <a:ext cx="8232140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lder">
  <p:cSld name="2 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4595751" y="1262271"/>
            <a:ext cx="4524743" cy="3538328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0"/>
          <p:cNvSpPr>
            <a:spLocks noGrp="1"/>
          </p:cNvSpPr>
          <p:nvPr>
            <p:ph type="pic" idx="3"/>
          </p:nvPr>
        </p:nvSpPr>
        <p:spPr>
          <a:xfrm>
            <a:off x="1" y="1262270"/>
            <a:ext cx="4572000" cy="3538329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it Bullet-Points">
  <p:cSld name="Text mit Bullet-Poin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74662" y="1563688"/>
            <a:ext cx="4750481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2"/>
          </p:nvPr>
        </p:nvSpPr>
        <p:spPr>
          <a:xfrm>
            <a:off x="5427023" y="1563687"/>
            <a:ext cx="3279781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 b="1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−"/>
              <a:defRPr sz="2200" b="1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 b="1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 b="1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spcBef>
                <a:spcPts val="340"/>
              </a:spcBef>
              <a:spcAft>
                <a:spcPts val="0"/>
              </a:spcAft>
              <a:buSzPts val="1700"/>
              <a:buChar char="•"/>
              <a:defRPr sz="1700" b="1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aubilder-Diagramme klein">
  <p:cSld name="Schaubilder-Diagramme klei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77203" y="521717"/>
            <a:ext cx="8229600" cy="65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F44022-0BCA-202F-FC09-DD83713DD5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643F6F3-0E66-0775-A812-CA71BEDF06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449263" y="174625"/>
            <a:ext cx="6650037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rgbClr val="004779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449263" y="1660525"/>
            <a:ext cx="8026400" cy="204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47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47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47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47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477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/>
          <p:nvPr/>
        </p:nvSpPr>
        <p:spPr>
          <a:xfrm>
            <a:off x="511175" y="4729949"/>
            <a:ext cx="1063625" cy="46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Seite:</a:t>
            </a: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B000030-0C06-B8DC-E555-36EA3199B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Beipielfolie mit Text und Ansprechpartner</a:t>
            </a:r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1"/>
          </p:nvPr>
        </p:nvSpPr>
        <p:spPr>
          <a:xfrm>
            <a:off x="474663" y="1563688"/>
            <a:ext cx="5475287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de-DE"/>
              <a:t>Ollaborunt Maximintem. Ut que dolorro il eum lam, am a sam si dus quis ma nullant et ut lam sunt quist exeribu sapitio rentio.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de-DE"/>
              <a:t>At fugia quam volum ius ernatis ander-</a:t>
            </a:r>
            <a:br>
              <a:rPr lang="de-DE"/>
            </a:br>
            <a:r>
              <a:rPr lang="de-DE"/>
              <a:t>natum quatemquam quam aut ulpario Ut et rectur atempor. Ollaborunt Maximintem.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de-DE"/>
              <a:t>Ut que dolorro il eum lam. 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6307138" y="3160713"/>
            <a:ext cx="2460625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None/>
            </a:pPr>
            <a:r>
              <a:rPr lang="de-DE"/>
              <a:t>Ulrike Geppert-Orthofer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None/>
            </a:pPr>
            <a:r>
              <a:rPr lang="de-DE" b="0"/>
              <a:t>Präsidentin des Deutschen Hebammenverbandes </a:t>
            </a:r>
            <a:endParaRPr/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None/>
            </a:pPr>
            <a:endParaRPr b="0"/>
          </a:p>
        </p:txBody>
      </p:sp>
      <p:pic>
        <p:nvPicPr>
          <p:cNvPr id="169" name="Google Shape;169;p2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65301" y="1570080"/>
            <a:ext cx="1363849" cy="1365332"/>
          </a:xfrm>
          <a:prstGeom prst="ellipse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Beipielfolie mit einer zentralen Aussage/Zitat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74663" y="1563688"/>
            <a:ext cx="8026400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00"/>
              <a:buFont typeface="Quattrocento Sans"/>
              <a:buNone/>
            </a:pPr>
            <a:r>
              <a:rPr lang="de-DE" dirty="0"/>
              <a:t>„</a:t>
            </a:r>
            <a:r>
              <a:rPr lang="de-DE" dirty="0" err="1"/>
              <a:t>Ollaborunt</a:t>
            </a:r>
            <a:r>
              <a:rPr lang="de-DE" dirty="0"/>
              <a:t> </a:t>
            </a:r>
            <a:r>
              <a:rPr lang="de-DE" dirty="0" err="1"/>
              <a:t>Maximintem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dolorro</a:t>
            </a:r>
            <a:r>
              <a:rPr lang="de-DE" dirty="0"/>
              <a:t> il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, am a sam si </a:t>
            </a:r>
            <a:r>
              <a:rPr lang="de-DE" dirty="0" err="1"/>
              <a:t>dus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nullant</a:t>
            </a:r>
            <a:r>
              <a:rPr lang="de-DE" dirty="0"/>
              <a:t> et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lam</a:t>
            </a:r>
            <a:r>
              <a:rPr lang="de-DE" dirty="0"/>
              <a:t> </a:t>
            </a:r>
            <a:r>
              <a:rPr lang="de-DE" dirty="0" err="1"/>
              <a:t>sunt</a:t>
            </a:r>
            <a:r>
              <a:rPr lang="de-DE" dirty="0"/>
              <a:t> </a:t>
            </a:r>
            <a:r>
              <a:rPr lang="de-DE" dirty="0" err="1"/>
              <a:t>quist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exeribu</a:t>
            </a:r>
            <a:r>
              <a:rPr lang="de-DE" dirty="0"/>
              <a:t> </a:t>
            </a:r>
            <a:r>
              <a:rPr lang="de-DE" dirty="0" err="1"/>
              <a:t>sapitio</a:t>
            </a:r>
            <a:r>
              <a:rPr lang="de-DE" dirty="0"/>
              <a:t> </a:t>
            </a:r>
            <a:r>
              <a:rPr lang="de-DE" dirty="0" err="1"/>
              <a:t>rentio</a:t>
            </a:r>
            <a:r>
              <a:rPr lang="de-DE" dirty="0"/>
              <a:t>.“</a:t>
            </a:r>
            <a:endParaRPr dirty="0"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/>
        </p:nvSpPr>
        <p:spPr>
          <a:xfrm>
            <a:off x="569913" y="911225"/>
            <a:ext cx="803275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2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rPr>
              <a:t>Herzlichen Dank!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540925-2C39-F096-834F-88C70BB19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569913" y="911225"/>
            <a:ext cx="803275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200" b="0" i="0" u="none" strike="noStrike" cap="none">
                <a:solidFill>
                  <a:srgbClr val="004779"/>
                </a:solidFill>
                <a:latin typeface="Calibri"/>
                <a:ea typeface="Calibri"/>
                <a:cs typeface="Calibri"/>
                <a:sym typeface="Calibri"/>
              </a:rPr>
              <a:t>MASTERTITELFORMAT BEARBEITEN</a:t>
            </a:r>
            <a:endParaRPr/>
          </a:p>
        </p:txBody>
      </p:sp>
      <p:sp>
        <p:nvSpPr>
          <p:cNvPr id="93" name="Google Shape;93;p19"/>
          <p:cNvSpPr txBox="1"/>
          <p:nvPr/>
        </p:nvSpPr>
        <p:spPr>
          <a:xfrm>
            <a:off x="569913" y="2435225"/>
            <a:ext cx="8032750" cy="33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4779"/>
              </a:buClr>
              <a:buSzPts val="2600"/>
              <a:buFont typeface="Arial"/>
              <a:buNone/>
            </a:pPr>
            <a:r>
              <a:rPr lang="de-DE" sz="2600" b="0" i="0" u="none" strike="noStrike" cap="none">
                <a:solidFill>
                  <a:srgbClr val="71C5E8"/>
                </a:solidFill>
                <a:latin typeface="Calibri"/>
                <a:ea typeface="Calibri"/>
                <a:cs typeface="Calibri"/>
                <a:sym typeface="Calibri"/>
              </a:rPr>
              <a:t>Mastertextformat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Beispielfolie mit Bullet-Points und Bild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474663" y="1563688"/>
            <a:ext cx="4857750" cy="282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ollaborunt Maximintem. Ut que dolorro il eum lam, am a sam si dus</a:t>
            </a:r>
            <a:endParaRPr/>
          </a:p>
          <a:p>
            <a:pPr marL="627063" lvl="1" indent="-169862" algn="l" rtl="0">
              <a:spcBef>
                <a:spcPts val="0"/>
              </a:spcBef>
              <a:spcAft>
                <a:spcPts val="0"/>
              </a:spcAft>
              <a:buSzPts val="2200"/>
              <a:buChar char="−"/>
            </a:pPr>
            <a:r>
              <a:rPr lang="de-DE"/>
              <a:t>Beispiel für eine Einrückung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quis ma nullant et ut lam sunt quist exeribu sapitio rentio. At fugia quam olum ius ernatis andernatum 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quatemquam quam aut ulpario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</p:txBody>
      </p:sp>
      <p:pic>
        <p:nvPicPr>
          <p:cNvPr id="104" name="Google Shape;104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40388" y="1252538"/>
            <a:ext cx="3503612" cy="355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Beispielfolie mit etwas mehr Text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474663" y="1563688"/>
            <a:ext cx="8232775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de-DE"/>
              <a:t>Ollaborunt Maximintem. Ut que dolorro il eum lam, am a sam si dus quis ma nullant et ut lam sunt quist exeribu sapitio rentio.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Ollaborunt Maximintem. Ut que dolorro il eum lam.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Ut que dolorro il eum lam, am a sam si dus quis ma nullant. 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/>
              <a:t>Ollaborunt Maximintem.</a:t>
            </a:r>
            <a:endParaRPr/>
          </a:p>
          <a:p>
            <a:pPr marL="627063" lvl="1" indent="-169862" algn="l" rtl="0">
              <a:spcBef>
                <a:spcPts val="0"/>
              </a:spcBef>
              <a:spcAft>
                <a:spcPts val="0"/>
              </a:spcAft>
              <a:buSzPts val="2200"/>
              <a:buChar char="−"/>
            </a:pPr>
            <a:r>
              <a:rPr lang="de-DE"/>
              <a:t>Ut que dolorro il eum lam</a:t>
            </a:r>
            <a:endParaRPr/>
          </a:p>
          <a:p>
            <a:pPr marL="627063" lvl="1" indent="-169862" algn="l" rtl="0">
              <a:spcBef>
                <a:spcPts val="0"/>
              </a:spcBef>
              <a:spcAft>
                <a:spcPts val="0"/>
              </a:spcAft>
              <a:buSzPts val="2200"/>
              <a:buChar char="−"/>
            </a:pPr>
            <a:r>
              <a:rPr lang="de-DE"/>
              <a:t>Beispiel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>
            <a:spLocks noGrp="1"/>
          </p:cNvSpPr>
          <p:nvPr>
            <p:ph type="title"/>
          </p:nvPr>
        </p:nvSpPr>
        <p:spPr>
          <a:xfrm>
            <a:off x="5352041" y="1009520"/>
            <a:ext cx="3302000" cy="330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/>
              <a:t>Kapitelfolie</a:t>
            </a:r>
            <a:br>
              <a:rPr lang="de-DE"/>
            </a:br>
            <a:r>
              <a:rPr lang="de-DE"/>
              <a:t>Kapitelthema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Beispielfolie mit 2 Bildern</a:t>
            </a:r>
            <a:endParaRPr/>
          </a:p>
        </p:txBody>
      </p:sp>
      <p:pic>
        <p:nvPicPr>
          <p:cNvPr id="129" name="Google Shape;129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95813" y="1294337"/>
            <a:ext cx="4548187" cy="35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1294337"/>
            <a:ext cx="4595813" cy="35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Beipielfolie mit Text und Bullet-Points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474663" y="1563688"/>
            <a:ext cx="4275137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de-DE"/>
              <a:t>Ollaborunt Maximintem. Ut que dolorro il eum lam, am a sam si dus quis ma nullant et ut lam sunt quist exeribu sapitio rentio. At fugia quam volum ius ernatis andernatum quatemquam quam aut ulpario Ut et rectur atempor.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2"/>
          </p:nvPr>
        </p:nvSpPr>
        <p:spPr>
          <a:xfrm>
            <a:off x="5427663" y="1563688"/>
            <a:ext cx="3279775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ollaborunt Maximintem 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quis ma nullant et ut lam sunt 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At fugia quam 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ernatis andernatum </a:t>
            </a:r>
            <a:endParaRPr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-DE"/>
              <a:t>quatemquam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4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Beipielfolie mit Tabelle Version 1</a:t>
            </a:r>
            <a:endParaRPr/>
          </a:p>
        </p:txBody>
      </p:sp>
      <p:graphicFrame>
        <p:nvGraphicFramePr>
          <p:cNvPr id="147" name="Google Shape;147;p25"/>
          <p:cNvGraphicFramePr/>
          <p:nvPr/>
        </p:nvGraphicFramePr>
        <p:xfrm>
          <a:off x="477838" y="1563688"/>
          <a:ext cx="8234325" cy="3114750"/>
        </p:xfrm>
        <a:graphic>
          <a:graphicData uri="http://schemas.openxmlformats.org/drawingml/2006/table">
            <a:tbl>
              <a:tblPr firstRow="1" bandRow="1">
                <a:noFill/>
                <a:tableStyleId>{6CE43C58-24F8-4D02-82F1-196133703DF7}</a:tableStyleId>
              </a:tblPr>
              <a:tblGrid>
                <a:gridCol w="274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Spalte 1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004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/>
                        <a:t>Spalte 2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004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/>
                        <a:t>Spalte 3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004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25" marT="45725" marB="45725" anchor="ctr">
                    <a:solidFill>
                      <a:srgbClr val="AADDF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77838" y="522288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Beispielfolie mit Tabelle Version 2</a:t>
            </a:r>
            <a:endParaRPr/>
          </a:p>
        </p:txBody>
      </p:sp>
      <p:graphicFrame>
        <p:nvGraphicFramePr>
          <p:cNvPr id="155" name="Google Shape;155;p26"/>
          <p:cNvGraphicFramePr/>
          <p:nvPr/>
        </p:nvGraphicFramePr>
        <p:xfrm>
          <a:off x="477838" y="1563688"/>
          <a:ext cx="8229600" cy="3119425"/>
        </p:xfrm>
        <a:graphic>
          <a:graphicData uri="http://schemas.openxmlformats.org/drawingml/2006/table">
            <a:tbl>
              <a:tblPr firstRow="1" bandRow="1">
                <a:noFill/>
                <a:tableStyleId>{6CE43C58-24F8-4D02-82F1-196133703DF7}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Spalte 1</a:t>
                      </a:r>
                      <a:endParaRPr/>
                    </a:p>
                  </a:txBody>
                  <a:tcPr marL="144000" marR="91450" marT="45725" marB="45725" anchor="ctr">
                    <a:solidFill>
                      <a:srgbClr val="0047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/>
                        <a:t>Spalte 2</a:t>
                      </a:r>
                      <a:endParaRPr/>
                    </a:p>
                  </a:txBody>
                  <a:tcPr marL="144000" marR="91450" marT="45725" marB="45725" anchor="ctr">
                    <a:solidFill>
                      <a:srgbClr val="0047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50" marT="108000" marB="45725">
                    <a:solidFill>
                      <a:srgbClr val="AADDF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de-DE" sz="1800">
                          <a:solidFill>
                            <a:schemeClr val="dk1"/>
                          </a:solidFill>
                        </a:rPr>
                        <a:t>Zeile</a:t>
                      </a:r>
                      <a:endParaRPr/>
                    </a:p>
                  </a:txBody>
                  <a:tcPr marL="144000" marR="91450" marT="108000" marB="45725">
                    <a:solidFill>
                      <a:srgbClr val="AADDF2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39096" y="4847424"/>
            <a:ext cx="43568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1731981" y="4822024"/>
            <a:ext cx="5013063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pite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Bildschirmpräsentation (16:9)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Calibri</vt:lpstr>
      <vt:lpstr>Arial</vt:lpstr>
      <vt:lpstr>Quattrocento Sans</vt:lpstr>
      <vt:lpstr>Fira Sans Light</vt:lpstr>
      <vt:lpstr>Noto Sans Symbols</vt:lpstr>
      <vt:lpstr>Kapitel</vt:lpstr>
      <vt:lpstr>Titel</vt:lpstr>
      <vt:lpstr>Inhalt</vt:lpstr>
      <vt:lpstr>PowerPoint-Präsentation</vt:lpstr>
      <vt:lpstr>PowerPoint-Präsentation</vt:lpstr>
      <vt:lpstr>Beispielfolie mit Bullet-Points und Bild</vt:lpstr>
      <vt:lpstr>Beispielfolie mit etwas mehr Text</vt:lpstr>
      <vt:lpstr>Kapitelfolie Kapitelthema</vt:lpstr>
      <vt:lpstr>Beispielfolie mit 2 Bildern</vt:lpstr>
      <vt:lpstr>Beipielfolie mit Text und Bullet-Points</vt:lpstr>
      <vt:lpstr>Beipielfolie mit Tabelle Version 1</vt:lpstr>
      <vt:lpstr>Beispielfolie mit Tabelle Version 2</vt:lpstr>
      <vt:lpstr>Beipielfolie mit Text und Ansprechpartner</vt:lpstr>
      <vt:lpstr>Beipielfolie mit einer zentralen Aussage/Zitat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Schuschkleb, Katrin</dc:creator>
  <cp:lastModifiedBy>Schuschkleb, Katrin</cp:lastModifiedBy>
  <cp:revision>3</cp:revision>
  <dcterms:modified xsi:type="dcterms:W3CDTF">2025-04-15T14:09:02Z</dcterms:modified>
</cp:coreProperties>
</file>