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35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83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62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93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2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96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73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87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81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6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7039-4DBC-44BE-A2AA-6ACA36007B80}" type="datetimeFigureOut">
              <a:rPr lang="de-DE" smtClean="0"/>
              <a:t>29.01.2020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41DCB-63F5-4611-8853-543BBC746C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1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52736"/>
            <a:ext cx="3035846" cy="455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7373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Hannoversche Kinderheilanstalt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Windows-Benutzer</cp:lastModifiedBy>
  <cp:revision>1</cp:revision>
  <dcterms:created xsi:type="dcterms:W3CDTF">2020-01-29T11:19:50Z</dcterms:created>
  <dcterms:modified xsi:type="dcterms:W3CDTF">2020-01-29T11:20:39Z</dcterms:modified>
</cp:coreProperties>
</file>