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2479-D981-415C-8367-220429E44217}" type="datetimeFigureOut">
              <a:rPr lang="de-DE" smtClean="0"/>
              <a:t>16.11.2017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FDE-D714-458C-9F97-1AB8EBE2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54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2479-D981-415C-8367-220429E44217}" type="datetimeFigureOut">
              <a:rPr lang="de-DE" smtClean="0"/>
              <a:t>16.11.2017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FDE-D714-458C-9F97-1AB8EBE2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52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2479-D981-415C-8367-220429E44217}" type="datetimeFigureOut">
              <a:rPr lang="de-DE" smtClean="0"/>
              <a:t>16.11.2017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FDE-D714-458C-9F97-1AB8EBE2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85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2479-D981-415C-8367-220429E44217}" type="datetimeFigureOut">
              <a:rPr lang="de-DE" smtClean="0"/>
              <a:t>16.11.2017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FDE-D714-458C-9F97-1AB8EBE2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36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2479-D981-415C-8367-220429E44217}" type="datetimeFigureOut">
              <a:rPr lang="de-DE" smtClean="0"/>
              <a:t>16.11.2017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FDE-D714-458C-9F97-1AB8EBE2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04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2479-D981-415C-8367-220429E44217}" type="datetimeFigureOut">
              <a:rPr lang="de-DE" smtClean="0"/>
              <a:t>16.11.2017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FDE-D714-458C-9F97-1AB8EBE2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76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2479-D981-415C-8367-220429E44217}" type="datetimeFigureOut">
              <a:rPr lang="de-DE" smtClean="0"/>
              <a:t>16.11.2017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FDE-D714-458C-9F97-1AB8EBE2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42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2479-D981-415C-8367-220429E44217}" type="datetimeFigureOut">
              <a:rPr lang="de-DE" smtClean="0"/>
              <a:t>16.11.2017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FDE-D714-458C-9F97-1AB8EBE2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9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2479-D981-415C-8367-220429E44217}" type="datetimeFigureOut">
              <a:rPr lang="de-DE" smtClean="0"/>
              <a:t>16.11.2017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FDE-D714-458C-9F97-1AB8EBE2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04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2479-D981-415C-8367-220429E44217}" type="datetimeFigureOut">
              <a:rPr lang="de-DE" smtClean="0"/>
              <a:t>16.11.2017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FDE-D714-458C-9F97-1AB8EBE2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9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2479-D981-415C-8367-220429E44217}" type="datetimeFigureOut">
              <a:rPr lang="de-DE" smtClean="0"/>
              <a:t>16.11.2017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FDE-D714-458C-9F97-1AB8EBE2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4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22479-D981-415C-8367-220429E44217}" type="datetimeFigureOut">
              <a:rPr lang="de-DE" smtClean="0"/>
              <a:t>16.11.2017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64FDE-D714-458C-9F97-1AB8EBE2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35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Bild März 2017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Auf dem Frühjahrsempfang des </a:t>
            </a:r>
            <a:r>
              <a:rPr lang="de-DE" dirty="0"/>
              <a:t>V</a:t>
            </a:r>
            <a:r>
              <a:rPr lang="de-DE" dirty="0" smtClean="0"/>
              <a:t>ereins der Freunde und Förderer des Krankenhauses, </a:t>
            </a:r>
          </a:p>
          <a:p>
            <a:r>
              <a:rPr lang="de-DE" dirty="0" smtClean="0"/>
              <a:t>Mit Dr Schneider, Herrn Bartsch, Bürgermeister Michaelis und </a:t>
            </a:r>
            <a:r>
              <a:rPr lang="de-DE" dirty="0"/>
              <a:t>H</a:t>
            </a:r>
            <a:r>
              <a:rPr lang="de-DE" dirty="0" smtClean="0"/>
              <a:t>errn </a:t>
            </a:r>
            <a:r>
              <a:rPr lang="de-DE" dirty="0"/>
              <a:t>B</a:t>
            </a:r>
            <a:r>
              <a:rPr lang="de-DE" dirty="0" smtClean="0"/>
              <a:t>ecker (SPD </a:t>
            </a:r>
            <a:r>
              <a:rPr lang="de-DE" dirty="0" err="1" smtClean="0"/>
              <a:t>Somborn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532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8" y="305970"/>
            <a:ext cx="3290862" cy="570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69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909638"/>
            <a:ext cx="759142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98894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Bildschirmpräsentation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Bild März 2017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März 2017</dc:title>
  <dc:creator>Nutzer</dc:creator>
  <cp:lastModifiedBy>Nutzer</cp:lastModifiedBy>
  <cp:revision>1</cp:revision>
  <dcterms:created xsi:type="dcterms:W3CDTF">2017-11-16T12:01:37Z</dcterms:created>
  <dcterms:modified xsi:type="dcterms:W3CDTF">2017-11-16T12:05:36Z</dcterms:modified>
</cp:coreProperties>
</file>